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86" r:id="rId6"/>
    <p:sldId id="310" r:id="rId7"/>
    <p:sldId id="316" r:id="rId8"/>
    <p:sldId id="311" r:id="rId9"/>
    <p:sldId id="304" r:id="rId10"/>
    <p:sldId id="298" r:id="rId11"/>
    <p:sldId id="312" r:id="rId12"/>
    <p:sldId id="313" r:id="rId13"/>
    <p:sldId id="314" r:id="rId14"/>
    <p:sldId id="315" r:id="rId15"/>
    <p:sldId id="261" r:id="rId16"/>
    <p:sldId id="289" r:id="rId17"/>
    <p:sldId id="290" r:id="rId18"/>
    <p:sldId id="291" r:id="rId19"/>
    <p:sldId id="292" r:id="rId20"/>
    <p:sldId id="293" r:id="rId21"/>
    <p:sldId id="296" r:id="rId22"/>
    <p:sldId id="317" r:id="rId23"/>
    <p:sldId id="297" r:id="rId24"/>
    <p:sldId id="295" r:id="rId25"/>
    <p:sldId id="305" r:id="rId26"/>
    <p:sldId id="265" r:id="rId27"/>
    <p:sldId id="308" r:id="rId28"/>
    <p:sldId id="318" r:id="rId29"/>
    <p:sldId id="269" r:id="rId30"/>
    <p:sldId id="270" r:id="rId31"/>
    <p:sldId id="271" r:id="rId32"/>
    <p:sldId id="272" r:id="rId33"/>
    <p:sldId id="307" r:id="rId34"/>
    <p:sldId id="278" r:id="rId35"/>
    <p:sldId id="279" r:id="rId36"/>
    <p:sldId id="280" r:id="rId37"/>
    <p:sldId id="309" r:id="rId38"/>
    <p:sldId id="281" r:id="rId39"/>
    <p:sldId id="282" r:id="rId40"/>
    <p:sldId id="283" r:id="rId41"/>
    <p:sldId id="284" r:id="rId42"/>
    <p:sldId id="285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세미나 상세 페이지" id="{31C4011E-392D-4540-9823-8F4C236C25EB}">
          <p14:sldIdLst>
            <p14:sldId id="256"/>
            <p14:sldId id="257"/>
            <p14:sldId id="258"/>
            <p14:sldId id="259"/>
            <p14:sldId id="286"/>
            <p14:sldId id="310"/>
            <p14:sldId id="316"/>
            <p14:sldId id="311"/>
            <p14:sldId id="304"/>
            <p14:sldId id="298"/>
            <p14:sldId id="312"/>
            <p14:sldId id="313"/>
            <p14:sldId id="314"/>
            <p14:sldId id="315"/>
            <p14:sldId id="261"/>
            <p14:sldId id="289"/>
          </p14:sldIdLst>
        </p14:section>
        <p14:section name="세미나 결제 페이지" id="{3DD56F67-C9F5-4BE4-BDCE-DF76F13E4087}">
          <p14:sldIdLst>
            <p14:sldId id="290"/>
            <p14:sldId id="291"/>
            <p14:sldId id="292"/>
            <p14:sldId id="293"/>
            <p14:sldId id="296"/>
            <p14:sldId id="317"/>
            <p14:sldId id="297"/>
          </p14:sldIdLst>
        </p14:section>
        <p14:section name="세미나 결제 완료 페이지" id="{D64EEB2F-706C-43CC-98CD-662D83AC14F2}">
          <p14:sldIdLst>
            <p14:sldId id="295"/>
            <p14:sldId id="305"/>
          </p14:sldIdLst>
        </p14:section>
        <p14:section name="[모바일] 세미나 상세페이지" id="{CE312896-E1D8-4F1D-B918-334370D7F0C8}">
          <p14:sldIdLst>
            <p14:sldId id="265"/>
            <p14:sldId id="308"/>
            <p14:sldId id="318"/>
            <p14:sldId id="269"/>
            <p14:sldId id="270"/>
            <p14:sldId id="271"/>
            <p14:sldId id="272"/>
            <p14:sldId id="307"/>
          </p14:sldIdLst>
        </p14:section>
        <p14:section name="[모바일] 세미나 결제 페이지" id="{D601EC8E-CCCC-4F93-A98B-0EAEB297933F}">
          <p14:sldIdLst>
            <p14:sldId id="278"/>
            <p14:sldId id="279"/>
            <p14:sldId id="280"/>
            <p14:sldId id="309"/>
          </p14:sldIdLst>
        </p14:section>
        <p14:section name="[모바일] 세미나 결제 완료 페이지" id="{61DFC8DA-FDDA-4A58-8AEE-DBB08088DAE9}">
          <p14:sldIdLst>
            <p14:sldId id="281"/>
          </p14:sldIdLst>
        </p14:section>
        <p14:section name="관리자 페이지" id="{4DDC886D-12B9-414B-9550-447B81C11066}">
          <p14:sldIdLst>
            <p14:sldId id="282"/>
            <p14:sldId id="283"/>
            <p14:sldId id="284"/>
            <p14:sldId id="2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  <a:srgbClr val="808080"/>
    <a:srgbClr val="704DE4"/>
    <a:srgbClr val="FAB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E7F2A0-C7D9-4DBD-AE3B-C1A712DCE501}" type="datetimeFigureOut">
              <a:rPr lang="ko-KR" altLang="en-US" smtClean="0"/>
              <a:pPr/>
              <a:t>2020-05-01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DCD2E-416C-42CA-95A4-05EC3697B7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553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pPr/>
              <a:t>2020-05-01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700"/>
            <a:ext cx="12192000" cy="686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61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pPr/>
              <a:t>2020-05-01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016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pPr/>
              <a:t>2020-05-01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425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pPr/>
              <a:t>2020-05-01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482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pPr/>
              <a:t>2020-05-01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779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pPr/>
              <a:t>2020-05-01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530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pPr/>
              <a:t>2020-05-01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341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pPr/>
              <a:t>2020-05-01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105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pPr/>
              <a:t>2020-05-01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280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pPr/>
              <a:t>2020-05-01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402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pPr/>
              <a:t>2020-05-01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80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C3D53-FEDF-49EC-8F65-FFFC138B637E}" type="datetimeFigureOut">
              <a:rPr lang="ko-KR" altLang="en-US" smtClean="0"/>
              <a:pPr/>
              <a:t>2020-05-01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8012F-AD90-4D38-8487-7304595DC7D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-3700"/>
            <a:ext cx="12192000" cy="686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85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0.png"/><Relationship Id="rId7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0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2.png"/><Relationship Id="rId7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0.pn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59244" y="2638125"/>
            <a:ext cx="9144000" cy="2387600"/>
          </a:xfrm>
        </p:spPr>
        <p:txBody>
          <a:bodyPr/>
          <a:lstStyle/>
          <a:p>
            <a:r>
              <a:rPr lang="ko-KR" altLang="en-US" dirty="0"/>
              <a:t>화면 설계서 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sz="3000" dirty="0"/>
              <a:t>유서희</a:t>
            </a:r>
          </a:p>
        </p:txBody>
      </p:sp>
    </p:spTree>
    <p:extLst>
      <p:ext uri="{BB962C8B-B14F-4D97-AF65-F5344CB8AC3E}">
        <p14:creationId xmlns:p14="http://schemas.microsoft.com/office/powerpoint/2010/main" val="3138831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985930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61141"/>
            <a:ext cx="4044781" cy="3764498"/>
            <a:chOff x="387176" y="2261141"/>
            <a:chExt cx="4044781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61141"/>
              <a:ext cx="106268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>
                  <a:solidFill>
                    <a:srgbClr val="704DE4"/>
                  </a:solidFill>
                </a:rPr>
                <a:t>개</a:t>
              </a: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/>
                <a:t>질문작성하기</a:t>
              </a:r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1301122487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/>
                        <a:t>세미나에 대해 궁금한 것을 물어 볼 수 </a:t>
                      </a:r>
                      <a:r>
                        <a:rPr lang="ko-KR" altLang="en-US" sz="1200" baseline="0" dirty="0" err="1"/>
                        <a:t>있</a:t>
                      </a:r>
                      <a:r>
                        <a:rPr lang="ko-KR" altLang="en-US" sz="1200" baseline="0" dirty="0"/>
                        <a:t> 는 공간으로 주최자만 </a:t>
                      </a:r>
                      <a:r>
                        <a:rPr lang="ko-KR" altLang="en-US" sz="1200" baseline="0" dirty="0" err="1"/>
                        <a:t>답글을</a:t>
                      </a:r>
                      <a:r>
                        <a:rPr lang="ko-KR" altLang="en-US" sz="1200" baseline="0" dirty="0"/>
                        <a:t> 달 수 있음</a:t>
                      </a:r>
                      <a:endParaRPr lang="en-US" altLang="ko-KR" sz="1200" baseline="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615521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69670" y="195295"/>
            <a:ext cx="875752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세미나문의</a:t>
            </a:r>
          </a:p>
        </p:txBody>
      </p:sp>
    </p:spTree>
    <p:extLst>
      <p:ext uri="{BB962C8B-B14F-4D97-AF65-F5344CB8AC3E}">
        <p14:creationId xmlns:p14="http://schemas.microsoft.com/office/powerpoint/2010/main" val="531197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278" y="4448431"/>
            <a:ext cx="6674076" cy="222284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90" y="2214829"/>
            <a:ext cx="5489402" cy="19511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4567669" y="5236512"/>
            <a:ext cx="440725" cy="222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10032" y="1407991"/>
            <a:ext cx="6591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 EL/JSTL + Database] ‘</a:t>
            </a:r>
            <a:r>
              <a:rPr lang="ko-KR" altLang="en-US" dirty="0"/>
              <a:t>호스트 </a:t>
            </a:r>
            <a:r>
              <a:rPr lang="ko-KR" altLang="en-US" dirty="0" err="1"/>
              <a:t>답글</a:t>
            </a:r>
            <a:r>
              <a:rPr lang="en-US" altLang="ko-KR" dirty="0"/>
              <a:t>’</a:t>
            </a:r>
            <a:r>
              <a:rPr lang="ko-KR" altLang="en-US" dirty="0"/>
              <a:t>이 존재 할 경우 출력</a:t>
            </a:r>
          </a:p>
        </p:txBody>
      </p:sp>
      <p:sp>
        <p:nvSpPr>
          <p:cNvPr id="12" name="오른쪽 화살표 11"/>
          <p:cNvSpPr/>
          <p:nvPr/>
        </p:nvSpPr>
        <p:spPr>
          <a:xfrm>
            <a:off x="4567670" y="4528059"/>
            <a:ext cx="440725" cy="222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10033" y="261197"/>
            <a:ext cx="65918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상세페이지</a:t>
            </a:r>
          </a:p>
        </p:txBody>
      </p:sp>
    </p:spTree>
    <p:extLst>
      <p:ext uri="{BB962C8B-B14F-4D97-AF65-F5344CB8AC3E}">
        <p14:creationId xmlns:p14="http://schemas.microsoft.com/office/powerpoint/2010/main" val="2609656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44665"/>
            <a:ext cx="4044781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1054446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>
                  <a:solidFill>
                    <a:srgbClr val="704DE4"/>
                  </a:solidFill>
                </a:rPr>
                <a:t>개</a:t>
              </a: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/>
                <a:t>질문작성하기</a:t>
              </a:r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2410857756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/>
                        <a:t>Q&amp;A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세미나에 대해 궁금한 것을 물어 볼 수 </a:t>
                      </a:r>
                      <a:r>
                        <a:rPr lang="ko-KR" altLang="en-US" sz="1200" baseline="0" dirty="0" err="1"/>
                        <a:t>있</a:t>
                      </a:r>
                      <a:r>
                        <a:rPr lang="ko-KR" altLang="en-US" sz="1200" baseline="0" dirty="0"/>
                        <a:t> 는 공간으로 주최자만 </a:t>
                      </a:r>
                      <a:r>
                        <a:rPr lang="ko-KR" altLang="en-US" sz="1200" baseline="0" dirty="0" err="1"/>
                        <a:t>답글을</a:t>
                      </a:r>
                      <a:r>
                        <a:rPr lang="ko-KR" altLang="en-US" sz="1200" baseline="0" dirty="0"/>
                        <a:t> 달 수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559735"/>
              </p:ext>
            </p:extLst>
          </p:nvPr>
        </p:nvGraphicFramePr>
        <p:xfrm>
          <a:off x="128482" y="1290487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822" y="2945264"/>
            <a:ext cx="2539611" cy="2214492"/>
          </a:xfrm>
          <a:prstGeom prst="rect">
            <a:avLst/>
          </a:prstGeom>
        </p:spPr>
      </p:pic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644377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87237" y="222351"/>
            <a:ext cx="970650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4622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082" y="1359242"/>
            <a:ext cx="3206966" cy="3674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29905" y="222351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99" y="1392195"/>
            <a:ext cx="2897522" cy="364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4258962" y="2906470"/>
            <a:ext cx="547769" cy="431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958" y="5445104"/>
            <a:ext cx="4050571" cy="12130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1315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229905" y="222351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489" y="2938112"/>
            <a:ext cx="6749024" cy="11245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32" y="1828108"/>
            <a:ext cx="3568132" cy="3344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32" y="5966915"/>
            <a:ext cx="10653503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8279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505332139"/>
              </p:ext>
            </p:extLst>
          </p:nvPr>
        </p:nvGraphicFramePr>
        <p:xfrm>
          <a:off x="8534283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/>
                        <a:t>6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/>
                        <a:t>Q&amp;A(</a:t>
                      </a:r>
                      <a:r>
                        <a:rPr lang="ko-KR" altLang="en-US" dirty="0" err="1"/>
                        <a:t>더보기</a:t>
                      </a:r>
                      <a:r>
                        <a:rPr lang="en-US" altLang="ko-KR" dirty="0"/>
                        <a:t>)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세미나 상세페이지의 </a:t>
                      </a:r>
                      <a:r>
                        <a:rPr lang="ko-KR" altLang="en-US" sz="1200" dirty="0" err="1"/>
                        <a:t>더보기를</a:t>
                      </a:r>
                      <a:r>
                        <a:rPr lang="ko-KR" altLang="en-US" sz="1200" dirty="0"/>
                        <a:t> 클릭하면 페이지가 이동하여 더 많은 </a:t>
                      </a:r>
                      <a:r>
                        <a:rPr lang="en-US" altLang="ko-KR" sz="1200" dirty="0"/>
                        <a:t>Q&amp;A</a:t>
                      </a:r>
                      <a:r>
                        <a:rPr lang="ko-KR" altLang="en-US" sz="1200" dirty="0"/>
                        <a:t>를 </a:t>
                      </a:r>
                      <a:r>
                        <a:rPr lang="ko-KR" altLang="en-US" sz="1200" dirty="0" err="1"/>
                        <a:t>볼수</a:t>
                      </a:r>
                      <a:r>
                        <a:rPr lang="ko-KR" altLang="en-US" sz="1200" dirty="0"/>
                        <a:t>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980469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세미나 문의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817552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565261"/>
              </p:ext>
            </p:extLst>
          </p:nvPr>
        </p:nvGraphicFramePr>
        <p:xfrm>
          <a:off x="8534283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>
                          <a:solidFill>
                            <a:schemeClr val="dk1"/>
                          </a:solidFill>
                        </a:rPr>
                        <a:t>sh_user_w_semiDetail_detail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191559" y="250114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71542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22321" y="195295"/>
            <a:ext cx="930896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세미나문의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69" y="1814015"/>
            <a:ext cx="7672916" cy="44170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6980718" y="2218440"/>
            <a:ext cx="5049794" cy="3476367"/>
            <a:chOff x="2204881" y="2055642"/>
            <a:chExt cx="5049794" cy="3476367"/>
          </a:xfrm>
        </p:grpSpPr>
        <p:sp>
          <p:nvSpPr>
            <p:cNvPr id="7" name="직사각형 6"/>
            <p:cNvSpPr/>
            <p:nvPr/>
          </p:nvSpPr>
          <p:spPr>
            <a:xfrm>
              <a:off x="2204881" y="2055642"/>
              <a:ext cx="5049794" cy="347636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7684" y="3764166"/>
              <a:ext cx="3133260" cy="12366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4208" y="5124021"/>
              <a:ext cx="4588477" cy="1552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6636" y="2220399"/>
              <a:ext cx="4694952" cy="1054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83499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658803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43" y="2435346"/>
            <a:ext cx="4333416" cy="35752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3"/>
          <p:cNvGraphicFramePr/>
          <p:nvPr>
            <p:extLst>
              <p:ext uri="{D42A27DB-BD31-4B8C-83A1-F6EECF244321}">
                <p14:modId xmlns:p14="http://schemas.microsoft.com/office/powerpoint/2010/main" val="4117477948"/>
              </p:ext>
            </p:extLst>
          </p:nvPr>
        </p:nvGraphicFramePr>
        <p:xfrm>
          <a:off x="8477462" y="2396021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세미나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/>
                        <a:t>세미나에 대한 정보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/>
                        <a:t>8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/>
                        <a:t>결제 예정 금액</a:t>
                      </a:r>
                      <a:endParaRPr lang="en-US" altLang="ko-KR" sz="1500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최종 결제 금액 표시</a:t>
                      </a:r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5219369" y="2062679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29946" y="2792627"/>
            <a:ext cx="2842054" cy="23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IT </a:t>
            </a:r>
            <a:r>
              <a:rPr lang="ko-KR" altLang="en-US" sz="1100" b="1" dirty="0">
                <a:solidFill>
                  <a:schemeClr val="tx1"/>
                </a:solidFill>
              </a:rPr>
              <a:t>최신 </a:t>
            </a:r>
            <a:r>
              <a:rPr lang="ko-KR" altLang="en-US" sz="1100" b="1" dirty="0" err="1">
                <a:solidFill>
                  <a:schemeClr val="tx1"/>
                </a:solidFill>
              </a:rPr>
              <a:t>트렌드</a:t>
            </a:r>
            <a:r>
              <a:rPr lang="ko-KR" altLang="en-US" sz="1100" b="1" dirty="0">
                <a:solidFill>
                  <a:schemeClr val="tx1"/>
                </a:solidFill>
              </a:rPr>
              <a:t> 공유 세미나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729946" y="3169805"/>
            <a:ext cx="3079552" cy="43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</a:rPr>
              <a:t>IT </a:t>
            </a:r>
            <a:r>
              <a:rPr lang="ko-KR" altLang="en-US" sz="800" dirty="0">
                <a:solidFill>
                  <a:schemeClr val="tx1"/>
                </a:solidFill>
              </a:rPr>
              <a:t>최신 </a:t>
            </a:r>
            <a:r>
              <a:rPr lang="ko-KR" altLang="en-US" sz="800" dirty="0" err="1">
                <a:solidFill>
                  <a:schemeClr val="tx1"/>
                </a:solidFill>
              </a:rPr>
              <a:t>트렌드</a:t>
            </a:r>
            <a:r>
              <a:rPr lang="ko-KR" altLang="en-US" sz="8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800" dirty="0">
                <a:solidFill>
                  <a:schemeClr val="tx1"/>
                </a:solidFill>
              </a:rPr>
              <a:t>IT </a:t>
            </a:r>
            <a:r>
              <a:rPr lang="ko-KR" altLang="en-US" sz="8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800" dirty="0">
                <a:solidFill>
                  <a:schemeClr val="tx1"/>
                </a:solidFill>
              </a:rPr>
              <a:t>. </a:t>
            </a:r>
            <a:r>
              <a:rPr lang="ko-KR" altLang="en-US" sz="800" dirty="0">
                <a:solidFill>
                  <a:schemeClr val="tx1"/>
                </a:solidFill>
              </a:rPr>
              <a:t>주로 노트북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데스크톱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휴대폰에 대해 토론하고 친목을 도모합니다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46" y="4434801"/>
            <a:ext cx="3885591" cy="106410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62739" y="4333353"/>
            <a:ext cx="3883823" cy="161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도모합니다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도모합니다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도모합니다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도모합니다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도모합니다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764692" y="1952368"/>
            <a:ext cx="944345" cy="296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신청하기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10743" y="2415339"/>
            <a:ext cx="944345" cy="1897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신청 세미나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5491217" y="2865728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bg1">
                    <a:lumMod val="50000"/>
                  </a:schemeClr>
                </a:solidFill>
              </a:rPr>
              <a:t>날짜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5491217" y="3232736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bg1">
                    <a:lumMod val="50000"/>
                  </a:schemeClr>
                </a:solidFill>
              </a:rPr>
              <a:t>시간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430134" y="3608533"/>
            <a:ext cx="574300" cy="12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bg1">
                    <a:lumMod val="50000"/>
                  </a:schemeClr>
                </a:solidFill>
              </a:rPr>
              <a:t>신청인원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873" y="4436591"/>
            <a:ext cx="383016" cy="1418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811" y="4434801"/>
            <a:ext cx="501868" cy="1901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089" y="4412255"/>
            <a:ext cx="276264" cy="19052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764692" y="203296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144939"/>
              </p:ext>
            </p:extLst>
          </p:nvPr>
        </p:nvGraphicFramePr>
        <p:xfrm>
          <a:off x="8477462" y="129987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8976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2819879788"/>
              </p:ext>
            </p:extLst>
          </p:nvPr>
        </p:nvGraphicFramePr>
        <p:xfrm>
          <a:off x="852899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신청자 정보 입력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신청자명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연락처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 err="1"/>
                        <a:t>이메일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요청사항의 예약자 정보를 </a:t>
                      </a:r>
                      <a:r>
                        <a:rPr lang="ko-KR" altLang="en-US" sz="1200" baseline="0" dirty="0" err="1"/>
                        <a:t>입력받음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221398" y="1877198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394451"/>
            <a:ext cx="2685601" cy="23825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42" y="2615954"/>
            <a:ext cx="228632" cy="1143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6825" y="4508664"/>
            <a:ext cx="228632" cy="114316"/>
          </a:xfrm>
          <a:prstGeom prst="rect">
            <a:avLst/>
          </a:prstGeom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701980"/>
              </p:ext>
            </p:extLst>
          </p:nvPr>
        </p:nvGraphicFramePr>
        <p:xfrm>
          <a:off x="852899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67" y="3460219"/>
            <a:ext cx="4552401" cy="315495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390171" y="1982621"/>
            <a:ext cx="4725027" cy="1495298"/>
            <a:chOff x="369347" y="1956570"/>
            <a:chExt cx="4824507" cy="14952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9275" y="1956570"/>
              <a:ext cx="4684579" cy="1318768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347" y="3015311"/>
              <a:ext cx="1912534" cy="436557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>
                <a:solidFill>
                  <a:schemeClr val="bg1"/>
                </a:solidFill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</a:rPr>
              <a:t>웹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7562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942882286"/>
              </p:ext>
            </p:extLst>
          </p:nvPr>
        </p:nvGraphicFramePr>
        <p:xfrm>
          <a:off x="8499892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주의사항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서비스동의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823431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06" y="2090547"/>
            <a:ext cx="4378110" cy="32944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67" y="5598226"/>
            <a:ext cx="4525892" cy="10177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78488" y="188540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3405" y="2435346"/>
            <a:ext cx="2840498" cy="2519940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7347829"/>
              </p:ext>
            </p:extLst>
          </p:nvPr>
        </p:nvGraphicFramePr>
        <p:xfrm>
          <a:off x="8499892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>
                <a:solidFill>
                  <a:schemeClr val="bg1"/>
                </a:solidFill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</a:rPr>
              <a:t>웹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3515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253102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470751" y="2073818"/>
            <a:ext cx="368111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7201" y="2425531"/>
            <a:ext cx="3788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3027776"/>
            <a:ext cx="461850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5649051"/>
            <a:ext cx="718504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10" y="6130741"/>
            <a:ext cx="3305028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826630"/>
            <a:ext cx="2422974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63086" y="5567198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57214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15137" y="243534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>
              <p:ext uri="{D42A27DB-BD31-4B8C-83A1-F6EECF244321}">
                <p14:modId xmlns:p14="http://schemas.microsoft.com/office/powerpoint/2010/main" val="4253195236"/>
              </p:ext>
            </p:extLst>
          </p:nvPr>
        </p:nvGraphicFramePr>
        <p:xfrm>
          <a:off x="8557506" y="2536380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/>
                        <a:t>컨텐츠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endParaRPr lang="en-US" altLang="ko-KR" sz="1000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/>
                        <a:t>-</a:t>
                      </a:r>
                      <a:r>
                        <a:rPr lang="ko-KR" altLang="en-US" sz="1200" b="0" baseline="0" dirty="0"/>
                        <a:t> 세미나를 소개하는 페이지</a:t>
                      </a:r>
                      <a:endParaRPr lang="en-US" altLang="ko-KR" sz="1200" b="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/>
                        <a:t>세미나 정보</a:t>
                      </a:r>
                      <a:endParaRPr lang="en-US" altLang="ko-KR" sz="1500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주최자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시간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카테고리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최대인원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장소 표시</a:t>
                      </a:r>
                      <a:endParaRPr lang="en-US" altLang="ko-KR" sz="1200" dirty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10" y="2675182"/>
            <a:ext cx="718504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0789" y="2762031"/>
            <a:ext cx="486032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4249" y="5651421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914" y="2677198"/>
            <a:ext cx="718504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377531" y="2765140"/>
            <a:ext cx="486032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친목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5292201" y="2821102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>
                <a:solidFill>
                  <a:schemeClr val="tx1"/>
                </a:solidFill>
              </a:rPr>
              <a:t>세미나 정보</a:t>
            </a: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688583"/>
              </p:ext>
            </p:extLst>
          </p:nvPr>
        </p:nvGraphicFramePr>
        <p:xfrm>
          <a:off x="5582691" y="3258843"/>
          <a:ext cx="2111450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9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주최자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김길동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시간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카테고리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예술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최대인원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장소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510" y="2753794"/>
            <a:ext cx="666843" cy="304843"/>
          </a:xfrm>
          <a:prstGeom prst="rect">
            <a:avLst/>
          </a:prstGeom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655613"/>
              </p:ext>
            </p:extLst>
          </p:nvPr>
        </p:nvGraphicFramePr>
        <p:xfrm>
          <a:off x="8557506" y="1283516"/>
          <a:ext cx="3491813" cy="103632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5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17770" y="245240"/>
            <a:ext cx="68659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1410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119484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05" y="4234249"/>
            <a:ext cx="4666493" cy="22497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50" y="1863196"/>
            <a:ext cx="5028007" cy="21711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638480694"/>
              </p:ext>
            </p:extLst>
          </p:nvPr>
        </p:nvGraphicFramePr>
        <p:xfrm>
          <a:off x="8516041" y="240252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주의사항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서비스동의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168" y="2435347"/>
            <a:ext cx="2752028" cy="24414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929" y="4870718"/>
            <a:ext cx="1584835" cy="2078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6764" y="4810251"/>
            <a:ext cx="752580" cy="314369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240072"/>
              </p:ext>
            </p:extLst>
          </p:nvPr>
        </p:nvGraphicFramePr>
        <p:xfrm>
          <a:off x="8516041" y="1280670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7810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87861" y="242390"/>
            <a:ext cx="679064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1" y="1746421"/>
            <a:ext cx="7436001" cy="426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6890133" y="2491187"/>
            <a:ext cx="5049794" cy="2133600"/>
            <a:chOff x="6494686" y="3237470"/>
            <a:chExt cx="5049794" cy="2133600"/>
          </a:xfrm>
        </p:grpSpPr>
        <p:sp>
          <p:nvSpPr>
            <p:cNvPr id="6" name="직사각형 5"/>
            <p:cNvSpPr/>
            <p:nvPr/>
          </p:nvSpPr>
          <p:spPr>
            <a:xfrm>
              <a:off x="6494686" y="3237470"/>
              <a:ext cx="5049794" cy="21336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831" y="4063484"/>
              <a:ext cx="4933455" cy="1150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165" y="3414922"/>
              <a:ext cx="4984836" cy="169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직사각형 8"/>
          <p:cNvSpPr/>
          <p:nvPr/>
        </p:nvSpPr>
        <p:spPr>
          <a:xfrm>
            <a:off x="1795849" y="2210404"/>
            <a:ext cx="2899720" cy="854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930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15" y="2198889"/>
            <a:ext cx="6861733" cy="14973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2746028" y="4691732"/>
            <a:ext cx="9273209" cy="1293340"/>
            <a:chOff x="1482811" y="4489622"/>
            <a:chExt cx="10462054" cy="1639329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2914" y="4677848"/>
              <a:ext cx="8806805" cy="3864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2913" y="5478205"/>
              <a:ext cx="9983787" cy="3757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1482811" y="4489622"/>
              <a:ext cx="10462054" cy="1639329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287861" y="242390"/>
            <a:ext cx="679064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482912" y="2645678"/>
            <a:ext cx="2708720" cy="301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666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87861" y="242390"/>
            <a:ext cx="679064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22" y="1602297"/>
            <a:ext cx="8787531" cy="46765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7054889" y="4643025"/>
            <a:ext cx="5049794" cy="2133600"/>
            <a:chOff x="7054890" y="2646445"/>
            <a:chExt cx="5049794" cy="2133600"/>
          </a:xfrm>
        </p:grpSpPr>
        <p:sp>
          <p:nvSpPr>
            <p:cNvPr id="7" name="직사각형 6"/>
            <p:cNvSpPr/>
            <p:nvPr/>
          </p:nvSpPr>
          <p:spPr>
            <a:xfrm>
              <a:off x="7054890" y="2646445"/>
              <a:ext cx="5049794" cy="21336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8209" y="2955136"/>
              <a:ext cx="4803155" cy="1516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0" name="직사각형 9"/>
          <p:cNvSpPr/>
          <p:nvPr/>
        </p:nvSpPr>
        <p:spPr>
          <a:xfrm>
            <a:off x="5728348" y="4039204"/>
            <a:ext cx="2064647" cy="499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111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14649936"/>
              </p:ext>
            </p:extLst>
          </p:nvPr>
        </p:nvGraphicFramePr>
        <p:xfrm>
          <a:off x="8509686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신청 완료 페이지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무통장 입금 은행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71568"/>
              </p:ext>
            </p:extLst>
          </p:nvPr>
        </p:nvGraphicFramePr>
        <p:xfrm>
          <a:off x="1369438" y="2409132"/>
          <a:ext cx="5556421" cy="336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6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65156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신청이 완료 되었습니다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신청 확정을 위해서는 아래의 계좌번호로 무통장입금이 필요합니다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373354"/>
              </p:ext>
            </p:extLst>
          </p:nvPr>
        </p:nvGraphicFramePr>
        <p:xfrm>
          <a:off x="1972199" y="4154288"/>
          <a:ext cx="4101044" cy="60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62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447796" y="5191357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658115"/>
              </p:ext>
            </p:extLst>
          </p:nvPr>
        </p:nvGraphicFramePr>
        <p:xfrm>
          <a:off x="8509686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5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0510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5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07" y="1538850"/>
            <a:ext cx="6460084" cy="40649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3945052" y="4855457"/>
            <a:ext cx="7876249" cy="1781019"/>
            <a:chOff x="3678571" y="4849554"/>
            <a:chExt cx="8266294" cy="1899390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8571" y="4849554"/>
              <a:ext cx="8189301" cy="189939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직사각형 17"/>
            <p:cNvSpPr/>
            <p:nvPr/>
          </p:nvSpPr>
          <p:spPr>
            <a:xfrm>
              <a:off x="3695046" y="6518285"/>
              <a:ext cx="8249819" cy="22457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5063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556631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4028728509"/>
              </p:ext>
            </p:extLst>
          </p:nvPr>
        </p:nvGraphicFramePr>
        <p:xfrm>
          <a:off x="8534400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참여 인원 선택</a:t>
                      </a:r>
                      <a:endParaRPr lang="en-US" altLang="ko-KR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242" y="1492338"/>
            <a:ext cx="2413687" cy="476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930" y="4293191"/>
            <a:ext cx="142895" cy="133369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96392"/>
              </p:ext>
            </p:extLst>
          </p:nvPr>
        </p:nvGraphicFramePr>
        <p:xfrm>
          <a:off x="8534400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65305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19613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080544941"/>
              </p:ext>
            </p:extLst>
          </p:nvPr>
        </p:nvGraphicFramePr>
        <p:xfrm>
          <a:off x="849424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세미나 소개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sz="1200" dirty="0"/>
                        <a:t>- </a:t>
                      </a:r>
                      <a:r>
                        <a:rPr lang="ko-KR" altLang="en-US" sz="1200" dirty="0" err="1"/>
                        <a:t>콘텐츠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702" y="1479639"/>
            <a:ext cx="2633432" cy="49556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875638"/>
              </p:ext>
            </p:extLst>
          </p:nvPr>
        </p:nvGraphicFramePr>
        <p:xfrm>
          <a:off x="849424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78593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6">
            <a:extLst>
              <a:ext uri="{FF2B5EF4-FFF2-40B4-BE49-F238E27FC236}">
                <a16:creationId xmlns:a16="http://schemas.microsoft.com/office/drawing/2014/main" id="{A045B5DA-2082-46F8-B9D6-4E62E0949447}"/>
              </a:ext>
            </a:extLst>
          </p:cNvPr>
          <p:cNvSpPr/>
          <p:nvPr/>
        </p:nvSpPr>
        <p:spPr>
          <a:xfrm>
            <a:off x="114866" y="241014"/>
            <a:ext cx="723307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상세페이지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34BBDF-A1D1-49F8-BC4D-6958414E6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55" y="1445173"/>
            <a:ext cx="2395559" cy="50543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0FCB29-CF50-4F21-8460-01F1A792C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533" y="1562619"/>
            <a:ext cx="2395559" cy="50543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BBD8B8-0EFC-4234-844C-05D5B2BD93FC}"/>
              </a:ext>
            </a:extLst>
          </p:cNvPr>
          <p:cNvSpPr/>
          <p:nvPr/>
        </p:nvSpPr>
        <p:spPr>
          <a:xfrm>
            <a:off x="679508" y="2980360"/>
            <a:ext cx="2684478" cy="6627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482BC7-DA35-4638-838E-4E5286E2960B}"/>
              </a:ext>
            </a:extLst>
          </p:cNvPr>
          <p:cNvSpPr/>
          <p:nvPr/>
        </p:nvSpPr>
        <p:spPr>
          <a:xfrm>
            <a:off x="679508" y="4001020"/>
            <a:ext cx="2684478" cy="422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2F5C1A-FE19-4ADF-8431-3D4FA95F7120}"/>
              </a:ext>
            </a:extLst>
          </p:cNvPr>
          <p:cNvSpPr/>
          <p:nvPr/>
        </p:nvSpPr>
        <p:spPr>
          <a:xfrm>
            <a:off x="8830073" y="2442066"/>
            <a:ext cx="2684478" cy="4770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FD7449-E08D-41C5-9899-E62B861B9438}"/>
              </a:ext>
            </a:extLst>
          </p:cNvPr>
          <p:cNvSpPr/>
          <p:nvPr/>
        </p:nvSpPr>
        <p:spPr>
          <a:xfrm>
            <a:off x="8830073" y="3429171"/>
            <a:ext cx="2684478" cy="2931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337AA3-BC0D-4039-A4A0-0C410D679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244" y="3479689"/>
            <a:ext cx="3219899" cy="118126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4CECE15-72A8-4844-AB42-76B35A6BDA4A}"/>
              </a:ext>
            </a:extLst>
          </p:cNvPr>
          <p:cNvCxnSpPr>
            <a:cxnSpLocks/>
            <a:endCxn id="7" idx="3"/>
          </p:cNvCxnSpPr>
          <p:nvPr/>
        </p:nvCxnSpPr>
        <p:spPr>
          <a:xfrm flipH="1" flipV="1">
            <a:off x="3363986" y="3311725"/>
            <a:ext cx="1049258" cy="53270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BDD92-3F85-4899-ABDC-CBAE957A751B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3349172" y="4070322"/>
            <a:ext cx="1064072" cy="14182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F798AE7-FAEB-409A-ABC9-D68F1AA9321F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7633143" y="2680593"/>
            <a:ext cx="1196930" cy="11638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1AB5549-A44F-442C-90EE-F58EAEA4132E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633143" y="4070322"/>
            <a:ext cx="1196930" cy="1253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220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414856767"/>
              </p:ext>
            </p:extLst>
          </p:nvPr>
        </p:nvGraphicFramePr>
        <p:xfrm>
          <a:off x="8534398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sz="1500" dirty="0"/>
                        <a:t>Q&amp;A</a:t>
                      </a:r>
                      <a:r>
                        <a:rPr lang="en-US" sz="1500" baseline="0" dirty="0"/>
                        <a:t> </a:t>
                      </a:r>
                      <a:r>
                        <a:rPr lang="ko-KR" altLang="en-US" sz="1500" baseline="0" dirty="0"/>
                        <a:t>목록</a:t>
                      </a:r>
                      <a:endParaRPr lang="en-US" altLang="ko-KR" sz="1500" baseline="0" dirty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/>
                        <a:t>-</a:t>
                      </a:r>
                      <a:r>
                        <a:rPr lang="ko-KR" altLang="en-US" sz="1500" baseline="0" dirty="0"/>
                        <a:t>기본 </a:t>
                      </a:r>
                      <a:r>
                        <a:rPr lang="en-US" altLang="ko-KR" sz="1500" baseline="0" dirty="0"/>
                        <a:t>3</a:t>
                      </a:r>
                      <a:r>
                        <a:rPr lang="ko-KR" altLang="en-US" sz="1500" baseline="0" dirty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>
                <a:solidFill>
                  <a:schemeClr val="tx1"/>
                </a:solidFill>
              </a:rPr>
              <a:t>세미나문의</a:t>
            </a: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580286"/>
              </p:ext>
            </p:extLst>
          </p:nvPr>
        </p:nvGraphicFramePr>
        <p:xfrm>
          <a:off x="8534398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92256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세미나문의</a:t>
            </a:r>
          </a:p>
        </p:txBody>
      </p:sp>
    </p:spTree>
    <p:extLst>
      <p:ext uri="{BB962C8B-B14F-4D97-AF65-F5344CB8AC3E}">
        <p14:creationId xmlns:p14="http://schemas.microsoft.com/office/powerpoint/2010/main" val="3775340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835362146"/>
              </p:ext>
            </p:extLst>
          </p:nvPr>
        </p:nvGraphicFramePr>
        <p:xfrm>
          <a:off x="851792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인원 선택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sz="1200" dirty="0"/>
                        <a:t>+,</a:t>
                      </a:r>
                      <a:r>
                        <a:rPr lang="en-US" sz="1200" baseline="0" dirty="0"/>
                        <a:t> - </a:t>
                      </a:r>
                      <a:r>
                        <a:rPr lang="ko-KR" altLang="en-US" sz="1200" baseline="0" dirty="0"/>
                        <a:t>버튼을 눌러 인원을 선택하면 결제 금액 자동 조절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991726"/>
              </p:ext>
            </p:extLst>
          </p:nvPr>
        </p:nvGraphicFramePr>
        <p:xfrm>
          <a:off x="131601" y="1283516"/>
          <a:ext cx="8040334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03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2096949"/>
            <a:ext cx="4676940" cy="1747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4236273"/>
            <a:ext cx="4799594" cy="17534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067" y="1953186"/>
            <a:ext cx="2278567" cy="45666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18980" y="191311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909938"/>
              </p:ext>
            </p:extLst>
          </p:nvPr>
        </p:nvGraphicFramePr>
        <p:xfrm>
          <a:off x="5621566" y="2372498"/>
          <a:ext cx="2204380" cy="2215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159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630524" y="1985738"/>
            <a:ext cx="754520" cy="255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>
                <a:solidFill>
                  <a:schemeClr val="tx1"/>
                </a:solidFill>
              </a:rPr>
              <a:t>인원선택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524" y="5315995"/>
            <a:ext cx="2195422" cy="4763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191" y="2561968"/>
            <a:ext cx="2171755" cy="4682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296" y="3105883"/>
            <a:ext cx="2082920" cy="5382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3653" y="3946163"/>
            <a:ext cx="2111563" cy="160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1671" y="4664132"/>
            <a:ext cx="2404169" cy="18827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679383" y="4146538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tx1"/>
                </a:solidFill>
              </a:rPr>
              <a:t>결제 금액 </a:t>
            </a:r>
            <a:r>
              <a:rPr lang="en-US" altLang="ko-KR" sz="1100" b="1" dirty="0">
                <a:solidFill>
                  <a:schemeClr val="tx1"/>
                </a:solidFill>
              </a:rPr>
              <a:t>  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805470" y="4152184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50000</a:t>
            </a:r>
            <a:r>
              <a:rPr lang="ko-KR" altLang="en-US" sz="10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639129" y="4745698"/>
            <a:ext cx="1458268" cy="105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*1</a:t>
            </a:r>
            <a:r>
              <a:rPr lang="ko-KR" altLang="en-US" sz="800" dirty="0">
                <a:solidFill>
                  <a:srgbClr val="FF0000"/>
                </a:solidFill>
              </a:rPr>
              <a:t>인 금액 </a:t>
            </a:r>
            <a:r>
              <a:rPr lang="en-US" altLang="ko-KR" sz="800" dirty="0">
                <a:solidFill>
                  <a:srgbClr val="FF0000"/>
                </a:solidFill>
              </a:rPr>
              <a:t>: 50,000 </a:t>
            </a:r>
            <a:r>
              <a:rPr lang="ko-KR" altLang="en-US" sz="800" dirty="0">
                <a:solidFill>
                  <a:srgbClr val="FF0000"/>
                </a:solidFill>
              </a:rPr>
              <a:t>원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601209"/>
              </p:ext>
            </p:extLst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200938" y="245240"/>
            <a:ext cx="689964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47602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734810521"/>
              </p:ext>
            </p:extLst>
          </p:nvPr>
        </p:nvGraphicFramePr>
        <p:xfrm>
          <a:off x="8517924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질문작성하기 </a:t>
                      </a:r>
                      <a:r>
                        <a:rPr lang="ko-KR" altLang="en-US" dirty="0" err="1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420176"/>
              </p:ext>
            </p:extLst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1006237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세미나문의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66961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264368859"/>
              </p:ext>
            </p:extLst>
          </p:nvPr>
        </p:nvGraphicFramePr>
        <p:xfrm>
          <a:off x="856735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/>
                        <a:t>이용후기 </a:t>
                      </a:r>
                      <a:r>
                        <a:rPr lang="ko-KR" altLang="en-US" sz="1500" baseline="0" dirty="0"/>
                        <a:t>목록</a:t>
                      </a:r>
                      <a:endParaRPr lang="en-US" altLang="ko-KR" sz="1500" baseline="0" dirty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/>
                        <a:t>-</a:t>
                      </a:r>
                      <a:r>
                        <a:rPr lang="ko-KR" altLang="en-US" sz="1500" baseline="0" dirty="0"/>
                        <a:t>기본 </a:t>
                      </a:r>
                      <a:r>
                        <a:rPr lang="en-US" altLang="ko-KR" sz="1500" baseline="0" dirty="0"/>
                        <a:t>3</a:t>
                      </a:r>
                      <a:r>
                        <a:rPr lang="ko-KR" altLang="en-US" sz="1500" baseline="0" dirty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>
                <a:solidFill>
                  <a:schemeClr val="tx1"/>
                </a:solidFill>
              </a:rPr>
              <a:t>세미나문의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447964"/>
              </p:ext>
            </p:extLst>
          </p:nvPr>
        </p:nvGraphicFramePr>
        <p:xfrm>
          <a:off x="856735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89050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이용후기</a:t>
            </a:r>
          </a:p>
        </p:txBody>
      </p:sp>
    </p:spTree>
    <p:extLst>
      <p:ext uri="{BB962C8B-B14F-4D97-AF65-F5344CB8AC3E}">
        <p14:creationId xmlns:p14="http://schemas.microsoft.com/office/powerpoint/2010/main" val="1364506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678483704"/>
              </p:ext>
            </p:extLst>
          </p:nvPr>
        </p:nvGraphicFramePr>
        <p:xfrm>
          <a:off x="856735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후기작성하기 </a:t>
                      </a:r>
                      <a:r>
                        <a:rPr lang="ko-KR" altLang="en-US" dirty="0" err="1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586531"/>
              </p:ext>
            </p:extLst>
          </p:nvPr>
        </p:nvGraphicFramePr>
        <p:xfrm>
          <a:off x="856735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97417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이용후기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262609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826736" y="1578114"/>
            <a:ext cx="6004223" cy="4924404"/>
            <a:chOff x="1096792" y="1380268"/>
            <a:chExt cx="6004223" cy="492440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792" y="1380268"/>
              <a:ext cx="2766754" cy="49174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3992" y="1380268"/>
              <a:ext cx="2857023" cy="49244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직사각형 7"/>
          <p:cNvSpPr/>
          <p:nvPr/>
        </p:nvSpPr>
        <p:spPr>
          <a:xfrm>
            <a:off x="114866" y="241014"/>
            <a:ext cx="723307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상세페이지</a:t>
            </a:r>
          </a:p>
        </p:txBody>
      </p:sp>
    </p:spTree>
    <p:extLst>
      <p:ext uri="{BB962C8B-B14F-4D97-AF65-F5344CB8AC3E}">
        <p14:creationId xmlns:p14="http://schemas.microsoft.com/office/powerpoint/2010/main" val="1052000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716741589"/>
              </p:ext>
            </p:extLst>
          </p:nvPr>
        </p:nvGraphicFramePr>
        <p:xfrm>
          <a:off x="8559113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신청자 정보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/>
                        <a:t>신청자이름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연락처 기입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008735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298" y="1570573"/>
            <a:ext cx="2454254" cy="477382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542168" y="195318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tx1"/>
                </a:solidFill>
              </a:rPr>
              <a:t>바로 예약하기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297" y="4886316"/>
            <a:ext cx="1679897" cy="163480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118556"/>
              </p:ext>
            </p:extLst>
          </p:nvPr>
        </p:nvGraphicFramePr>
        <p:xfrm>
          <a:off x="8559113" y="127369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8538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193860789"/>
              </p:ext>
            </p:extLst>
          </p:nvPr>
        </p:nvGraphicFramePr>
        <p:xfrm>
          <a:off x="8509686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주최자 정보 및 결제 예정 금액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/>
                        <a:t>사용자에게 정보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579130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83" y="1442887"/>
            <a:ext cx="2290881" cy="502920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983929"/>
              </p:ext>
            </p:extLst>
          </p:nvPr>
        </p:nvGraphicFramePr>
        <p:xfrm>
          <a:off x="8509686" y="1273691"/>
          <a:ext cx="3491813" cy="849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50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864720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491146161"/>
              </p:ext>
            </p:extLst>
          </p:nvPr>
        </p:nvGraphicFramePr>
        <p:xfrm>
          <a:off x="849321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200" dirty="0"/>
                        <a:t>서비스 동의</a:t>
                      </a:r>
                      <a:endParaRPr lang="en-US" altLang="ko-KR" sz="1200" dirty="0"/>
                    </a:p>
                    <a:p>
                      <a:pPr algn="l">
                        <a:defRPr sz="1500"/>
                      </a:pPr>
                      <a:r>
                        <a:rPr lang="en-US" sz="1200" dirty="0"/>
                        <a:t>-</a:t>
                      </a:r>
                      <a:r>
                        <a:rPr lang="ko-KR" altLang="en-US" sz="1200" dirty="0"/>
                        <a:t>서비스 동의 및 신청 버튼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172914"/>
              </p:ext>
            </p:extLst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144" y="1570573"/>
            <a:ext cx="2155010" cy="477382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487653"/>
              </p:ext>
            </p:extLst>
          </p:nvPr>
        </p:nvGraphicFramePr>
        <p:xfrm>
          <a:off x="849321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730532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866" y="241014"/>
            <a:ext cx="726673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</a:t>
            </a:r>
          </a:p>
        </p:txBody>
      </p:sp>
    </p:spTree>
    <p:extLst>
      <p:ext uri="{BB962C8B-B14F-4D97-AF65-F5344CB8AC3E}">
        <p14:creationId xmlns:p14="http://schemas.microsoft.com/office/powerpoint/2010/main" val="30135620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158035974"/>
              </p:ext>
            </p:extLst>
          </p:nvPr>
        </p:nvGraphicFramePr>
        <p:xfrm>
          <a:off x="8526162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신청 완료 페이지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무통장 입금 은행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59458"/>
              </p:ext>
            </p:extLst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3181763" y="2823787"/>
            <a:ext cx="215007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신청이 완료 되었습니다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신청 확정을 위해서는 아래의 계좌번호로 무통장입금이 필요합니다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606956"/>
              </p:ext>
            </p:extLst>
          </p:nvPr>
        </p:nvGraphicFramePr>
        <p:xfrm>
          <a:off x="3257861" y="4047867"/>
          <a:ext cx="1997879" cy="397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21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799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3556948" y="4705350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744" y="1556036"/>
            <a:ext cx="2265041" cy="262843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02271"/>
              </p:ext>
            </p:extLst>
          </p:nvPr>
        </p:nvGraphicFramePr>
        <p:xfrm>
          <a:off x="3117818" y="1543008"/>
          <a:ext cx="2277967" cy="4709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79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0951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306392"/>
              </p:ext>
            </p:extLst>
          </p:nvPr>
        </p:nvGraphicFramePr>
        <p:xfrm>
          <a:off x="8526162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114866" y="241014"/>
            <a:ext cx="757450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74208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516083455"/>
              </p:ext>
            </p:extLst>
          </p:nvPr>
        </p:nvGraphicFramePr>
        <p:xfrm>
          <a:off x="8583827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세미나 참가 예약 및 결제 관리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</a:t>
                      </a:r>
                      <a:r>
                        <a:rPr lang="ko-KR" altLang="en-US" sz="1200" baseline="0" dirty="0"/>
                        <a:t> </a:t>
                      </a:r>
                      <a:r>
                        <a:rPr lang="ko-KR" altLang="en-US" sz="1200" baseline="0" dirty="0" err="1"/>
                        <a:t>세미나명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 err="1"/>
                        <a:t>클릭시</a:t>
                      </a:r>
                      <a:r>
                        <a:rPr lang="ko-KR" altLang="en-US" sz="1200" baseline="0" dirty="0"/>
                        <a:t> 해당 세미나 상세 페이지로 이동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예약자 </a:t>
                      </a:r>
                      <a:r>
                        <a:rPr lang="ko-KR" altLang="en-US" sz="1200" baseline="0" dirty="0" err="1"/>
                        <a:t>클릭시</a:t>
                      </a:r>
                      <a:r>
                        <a:rPr lang="ko-KR" altLang="en-US" sz="1200" baseline="0" dirty="0"/>
                        <a:t> 예약자 리스트 확인 가능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주최자 </a:t>
                      </a:r>
                      <a:r>
                        <a:rPr lang="ko-KR" altLang="en-US" sz="1200" baseline="0" dirty="0" err="1"/>
                        <a:t>클릭시</a:t>
                      </a:r>
                      <a:r>
                        <a:rPr lang="ko-KR" altLang="en-US" sz="1200" baseline="0" dirty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780763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/>
              <a:t>세미나 참가 예약 및 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859171"/>
              </p:ext>
            </p:extLst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예약자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세미나 일시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진행상태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주최자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결제취소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결제완료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세미나종료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결제취소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결제완료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세미나종료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결제완료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73293"/>
              </p:ext>
            </p:extLst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삭제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649" y="5972398"/>
            <a:ext cx="1448002" cy="314369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32408"/>
              </p:ext>
            </p:extLst>
          </p:nvPr>
        </p:nvGraphicFramePr>
        <p:xfrm>
          <a:off x="8583827" y="127734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114866" y="241014"/>
            <a:ext cx="593624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48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060245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61141"/>
            <a:ext cx="4044781" cy="3764498"/>
            <a:chOff x="387176" y="2261141"/>
            <a:chExt cx="4044781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61141"/>
              <a:ext cx="106268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>
                  <a:solidFill>
                    <a:srgbClr val="704DE4"/>
                  </a:solidFill>
                </a:rPr>
                <a:t>개</a:t>
              </a: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/>
                <a:t>질문작성하기</a:t>
              </a:r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3108859398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/>
                        <a:t>세미나에 대해 궁금한 것을 물어 볼 수 </a:t>
                      </a:r>
                      <a:r>
                        <a:rPr lang="ko-KR" altLang="en-US" sz="1200" baseline="0" dirty="0" err="1"/>
                        <a:t>있</a:t>
                      </a:r>
                      <a:r>
                        <a:rPr lang="ko-KR" altLang="en-US" sz="1200" baseline="0" dirty="0"/>
                        <a:t> 는 공간으로 주최자만 </a:t>
                      </a:r>
                      <a:r>
                        <a:rPr lang="ko-KR" altLang="en-US" sz="1200" baseline="0" dirty="0" err="1"/>
                        <a:t>답글을</a:t>
                      </a:r>
                      <a:r>
                        <a:rPr lang="ko-KR" altLang="en-US" sz="1200" baseline="0" dirty="0"/>
                        <a:t> 달 수 있음</a:t>
                      </a:r>
                      <a:endParaRPr lang="en-US" altLang="ko-KR" sz="1200" baseline="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299255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69670" y="195295"/>
            <a:ext cx="875752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세미나문의</a:t>
            </a:r>
          </a:p>
        </p:txBody>
      </p:sp>
    </p:spTree>
    <p:extLst>
      <p:ext uri="{BB962C8B-B14F-4D97-AF65-F5344CB8AC3E}">
        <p14:creationId xmlns:p14="http://schemas.microsoft.com/office/powerpoint/2010/main" val="1676642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534942966"/>
              </p:ext>
            </p:extLst>
          </p:nvPr>
        </p:nvGraphicFramePr>
        <p:xfrm>
          <a:off x="8518349" y="239590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세미나 참가 예약 및 결제 관리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</a:t>
                      </a:r>
                      <a:r>
                        <a:rPr lang="ko-KR" altLang="en-US" sz="1200" baseline="0" dirty="0"/>
                        <a:t> </a:t>
                      </a:r>
                      <a:r>
                        <a:rPr lang="ko-KR" altLang="en-US" sz="1200" baseline="0" dirty="0" err="1"/>
                        <a:t>세미나명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 err="1"/>
                        <a:t>클릭시</a:t>
                      </a:r>
                      <a:r>
                        <a:rPr lang="ko-KR" altLang="en-US" sz="1200" baseline="0" dirty="0"/>
                        <a:t> 해당 세미나 상세 페이지로 이동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예약자 </a:t>
                      </a:r>
                      <a:r>
                        <a:rPr lang="ko-KR" altLang="en-US" sz="1200" baseline="0" dirty="0" err="1"/>
                        <a:t>클릭시</a:t>
                      </a:r>
                      <a:r>
                        <a:rPr lang="ko-KR" altLang="en-US" sz="1200" baseline="0" dirty="0"/>
                        <a:t> 예약자 리스트 확인 가능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주최자 </a:t>
                      </a:r>
                      <a:r>
                        <a:rPr lang="ko-KR" altLang="en-US" sz="1200" baseline="0" dirty="0" err="1"/>
                        <a:t>클릭시</a:t>
                      </a:r>
                      <a:r>
                        <a:rPr lang="ko-KR" altLang="en-US" sz="1200" baseline="0" dirty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/>
              <a:t>세미나 참가 예약 및 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예약자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세미나 일시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진행상태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주최자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결제취소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결제완료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세미나종료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결제취소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결제완료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세미나종료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결제완료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/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삭제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306437"/>
              </p:ext>
            </p:extLst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390265"/>
              </p:ext>
            </p:extLst>
          </p:nvPr>
        </p:nvGraphicFramePr>
        <p:xfrm>
          <a:off x="2773659" y="2744021"/>
          <a:ext cx="3118021" cy="1473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73755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정말 삭제 하시겠습니까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181268"/>
              </p:ext>
            </p:extLst>
          </p:nvPr>
        </p:nvGraphicFramePr>
        <p:xfrm>
          <a:off x="353928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확인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300302"/>
              </p:ext>
            </p:extLst>
          </p:nvPr>
        </p:nvGraphicFramePr>
        <p:xfrm>
          <a:off x="448543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5518464" y="27998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710003"/>
              </p:ext>
            </p:extLst>
          </p:nvPr>
        </p:nvGraphicFramePr>
        <p:xfrm>
          <a:off x="8518349" y="127405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114866" y="241014"/>
            <a:ext cx="640111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29199425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893140623"/>
              </p:ext>
            </p:extLst>
          </p:nvPr>
        </p:nvGraphicFramePr>
        <p:xfrm>
          <a:off x="8509686" y="2411808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세미나 참가 예약 및 결제 관리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</a:t>
                      </a:r>
                      <a:r>
                        <a:rPr lang="ko-KR" altLang="en-US" sz="1200" baseline="0" dirty="0"/>
                        <a:t> </a:t>
                      </a:r>
                      <a:r>
                        <a:rPr lang="ko-KR" altLang="en-US" sz="1200" baseline="0" dirty="0" err="1"/>
                        <a:t>세미나명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 err="1"/>
                        <a:t>클릭시</a:t>
                      </a:r>
                      <a:r>
                        <a:rPr lang="ko-KR" altLang="en-US" sz="1200" baseline="0" dirty="0"/>
                        <a:t> 해당 세미나 상세 페이지로 이동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예약자 </a:t>
                      </a:r>
                      <a:r>
                        <a:rPr lang="ko-KR" altLang="en-US" sz="1200" baseline="0" dirty="0" err="1"/>
                        <a:t>클릭시</a:t>
                      </a:r>
                      <a:r>
                        <a:rPr lang="ko-KR" altLang="en-US" sz="1200" baseline="0" dirty="0"/>
                        <a:t> 예약자 리스트 확인 가능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주최자 </a:t>
                      </a:r>
                      <a:r>
                        <a:rPr lang="ko-KR" altLang="en-US" sz="1200" baseline="0" dirty="0" err="1"/>
                        <a:t>클릭시</a:t>
                      </a:r>
                      <a:r>
                        <a:rPr lang="ko-KR" altLang="en-US" sz="1200" baseline="0" dirty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/>
              <a:t>세미나 참가 예약 및 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예약자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세미나 일시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진행상태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주최자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결제취소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결제완료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세미나종료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결제취소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결제완료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세미나종료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결제완료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243571"/>
              </p:ext>
            </p:extLst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880093"/>
              </p:ext>
            </p:extLst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예약자 리스트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902385"/>
              </p:ext>
            </p:extLst>
          </p:nvPr>
        </p:nvGraphicFramePr>
        <p:xfrm>
          <a:off x="3086309" y="2630860"/>
          <a:ext cx="2481649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7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55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예약자명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결제상태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결제완료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결제대기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신길동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결제완료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이길동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결제완료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박길동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결제대기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조길동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결제완료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최길동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결제완료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594" y="5855812"/>
            <a:ext cx="1008017" cy="218846"/>
          </a:xfrm>
          <a:prstGeom prst="rect">
            <a:avLst/>
          </a:prstGeom>
        </p:spPr>
      </p:pic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070870"/>
              </p:ext>
            </p:extLst>
          </p:nvPr>
        </p:nvGraphicFramePr>
        <p:xfrm>
          <a:off x="8509686" y="1289958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14866" y="241014"/>
            <a:ext cx="779572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예약자 리스트</a:t>
            </a:r>
          </a:p>
        </p:txBody>
      </p:sp>
    </p:spTree>
    <p:extLst>
      <p:ext uri="{BB962C8B-B14F-4D97-AF65-F5344CB8AC3E}">
        <p14:creationId xmlns:p14="http://schemas.microsoft.com/office/powerpoint/2010/main" val="25618585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020973420"/>
              </p:ext>
            </p:extLst>
          </p:nvPr>
        </p:nvGraphicFramePr>
        <p:xfrm>
          <a:off x="8509686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세미나 참가 예약 및 결제 관리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</a:t>
                      </a:r>
                      <a:r>
                        <a:rPr lang="ko-KR" altLang="en-US" sz="1200" baseline="0" dirty="0"/>
                        <a:t> </a:t>
                      </a:r>
                      <a:r>
                        <a:rPr lang="ko-KR" altLang="en-US" sz="1200" baseline="0" dirty="0" err="1"/>
                        <a:t>세미나명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 err="1"/>
                        <a:t>클릭시</a:t>
                      </a:r>
                      <a:r>
                        <a:rPr lang="ko-KR" altLang="en-US" sz="1200" baseline="0" dirty="0"/>
                        <a:t> 해당 세미나 상세 페이지로 이동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예약자 </a:t>
                      </a:r>
                      <a:r>
                        <a:rPr lang="ko-KR" altLang="en-US" sz="1200" baseline="0" dirty="0" err="1"/>
                        <a:t>클릭시</a:t>
                      </a:r>
                      <a:r>
                        <a:rPr lang="ko-KR" altLang="en-US" sz="1200" baseline="0" dirty="0"/>
                        <a:t> 예약자 리스트 확인 가능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/>
                        <a:t>주최자 </a:t>
                      </a:r>
                      <a:r>
                        <a:rPr lang="ko-KR" altLang="en-US" sz="1200" baseline="0" dirty="0" err="1"/>
                        <a:t>클릭시</a:t>
                      </a:r>
                      <a:r>
                        <a:rPr lang="ko-KR" altLang="en-US" sz="1200" baseline="0" dirty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/>
              <a:t>세미나 참가 예약 및 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예약자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세미나 일시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진행상태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주최자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결제취소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결제완료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세미나종료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결제취소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결제완료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세미나종료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결제완료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330510"/>
              </p:ext>
            </p:extLst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주최자 </a:t>
                      </a:r>
                      <a:r>
                        <a:rPr lang="en-US" altLang="ko-KR" sz="1500" dirty="0" err="1">
                          <a:solidFill>
                            <a:schemeClr val="tx1"/>
                          </a:solidFill>
                        </a:rPr>
                        <a:t>sadasd</a:t>
                      </a:r>
                      <a:r>
                        <a:rPr lang="ko-KR" altLang="en-US" sz="1500" baseline="0" dirty="0">
                          <a:solidFill>
                            <a:schemeClr val="tx1"/>
                          </a:solidFill>
                        </a:rPr>
                        <a:t>님 회원정보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017640"/>
              </p:ext>
            </p:extLst>
          </p:nvPr>
        </p:nvGraphicFramePr>
        <p:xfrm>
          <a:off x="3322094" y="3005167"/>
          <a:ext cx="2021150" cy="258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7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예약자명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김길동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adfasdf5452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서울 강남구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adsfasdf@gmail.com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닉네임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동길김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휴대폰번호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010-1234-5678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335848"/>
              </p:ext>
            </p:extLst>
          </p:nvPr>
        </p:nvGraphicFramePr>
        <p:xfrm>
          <a:off x="8509686" y="127734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114866" y="241014"/>
            <a:ext cx="70423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회원정보</a:t>
            </a:r>
          </a:p>
        </p:txBody>
      </p:sp>
    </p:spTree>
    <p:extLst>
      <p:ext uri="{BB962C8B-B14F-4D97-AF65-F5344CB8AC3E}">
        <p14:creationId xmlns:p14="http://schemas.microsoft.com/office/powerpoint/2010/main" val="2703465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8913" y="252961"/>
            <a:ext cx="647965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상세페이지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5939481" y="4440195"/>
            <a:ext cx="1738183" cy="7002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38" y="1565340"/>
            <a:ext cx="8368791" cy="4599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7749742" y="2713413"/>
            <a:ext cx="3985856" cy="2240691"/>
            <a:chOff x="8090814" y="2257168"/>
            <a:chExt cx="3985856" cy="2240691"/>
          </a:xfrm>
        </p:grpSpPr>
        <p:sp>
          <p:nvSpPr>
            <p:cNvPr id="7" name="직사각형 6"/>
            <p:cNvSpPr/>
            <p:nvPr/>
          </p:nvSpPr>
          <p:spPr>
            <a:xfrm>
              <a:off x="8090814" y="2257168"/>
              <a:ext cx="3985856" cy="22406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8162892" y="2433347"/>
              <a:ext cx="3841699" cy="1888331"/>
              <a:chOff x="7922953" y="4539744"/>
              <a:chExt cx="4093550" cy="2037018"/>
            </a:xfrm>
          </p:grpSpPr>
          <p:pic>
            <p:nvPicPr>
              <p:cNvPr id="15" name="Picture 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22953" y="4539744"/>
                <a:ext cx="4093550" cy="655434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6" name="Picture 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22953" y="5497778"/>
                <a:ext cx="4093550" cy="1078984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422280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09" y="1533325"/>
            <a:ext cx="4066902" cy="46636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303769" y="5058031"/>
            <a:ext cx="464146" cy="4777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214" y="3023286"/>
            <a:ext cx="5011884" cy="12527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199214" y="252961"/>
            <a:ext cx="647965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상세페이지</a:t>
            </a:r>
          </a:p>
        </p:txBody>
      </p:sp>
    </p:spTree>
    <p:extLst>
      <p:ext uri="{BB962C8B-B14F-4D97-AF65-F5344CB8AC3E}">
        <p14:creationId xmlns:p14="http://schemas.microsoft.com/office/powerpoint/2010/main" val="1178325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61" y="1342767"/>
            <a:ext cx="2827200" cy="5292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070919" y="4110681"/>
            <a:ext cx="3311611" cy="5766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354" y="3142134"/>
            <a:ext cx="7237455" cy="92186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74500" y="258046"/>
            <a:ext cx="647965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상세페이지</a:t>
            </a:r>
          </a:p>
        </p:txBody>
      </p:sp>
    </p:spTree>
    <p:extLst>
      <p:ext uri="{BB962C8B-B14F-4D97-AF65-F5344CB8AC3E}">
        <p14:creationId xmlns:p14="http://schemas.microsoft.com/office/powerpoint/2010/main" val="1463944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54144" y="2100653"/>
            <a:ext cx="5552386" cy="3805877"/>
            <a:chOff x="-2185858" y="1353295"/>
            <a:chExt cx="6639823" cy="457312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185858" y="1353295"/>
              <a:ext cx="2835747" cy="45731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8556" y="1353295"/>
              <a:ext cx="3005409" cy="4573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574" y="5467704"/>
            <a:ext cx="6052342" cy="12641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44129" y="1364749"/>
            <a:ext cx="829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 EL/JSTL +Database] ‘</a:t>
            </a:r>
            <a:r>
              <a:rPr lang="ko-KR" altLang="en-US" dirty="0"/>
              <a:t>신청 마감된 세미나</a:t>
            </a:r>
            <a:r>
              <a:rPr lang="en-US" altLang="ko-KR" dirty="0"/>
              <a:t>’</a:t>
            </a:r>
            <a:r>
              <a:rPr lang="ko-KR" altLang="en-US" dirty="0"/>
              <a:t> 페이지 세미나 정보 다르게 출력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16835" y="252961"/>
            <a:ext cx="647965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상세페이지</a:t>
            </a:r>
          </a:p>
        </p:txBody>
      </p:sp>
    </p:spTree>
    <p:extLst>
      <p:ext uri="{BB962C8B-B14F-4D97-AF65-F5344CB8AC3E}">
        <p14:creationId xmlns:p14="http://schemas.microsoft.com/office/powerpoint/2010/main" val="1237492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16835" y="252961"/>
            <a:ext cx="647965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상세페이지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401408" y="1565479"/>
            <a:ext cx="3055984" cy="4713593"/>
            <a:chOff x="575992" y="1489498"/>
            <a:chExt cx="3055984" cy="4713593"/>
          </a:xfrm>
        </p:grpSpPr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992" y="1489498"/>
              <a:ext cx="3055984" cy="462784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직사각형 17"/>
            <p:cNvSpPr/>
            <p:nvPr/>
          </p:nvSpPr>
          <p:spPr>
            <a:xfrm>
              <a:off x="700200" y="5417130"/>
              <a:ext cx="2656463" cy="7859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445395" y="2206305"/>
            <a:ext cx="4509273" cy="3431942"/>
            <a:chOff x="5967223" y="2642532"/>
            <a:chExt cx="4509273" cy="3431942"/>
          </a:xfrm>
        </p:grpSpPr>
        <p:sp>
          <p:nvSpPr>
            <p:cNvPr id="7" name="직사각형 6"/>
            <p:cNvSpPr/>
            <p:nvPr/>
          </p:nvSpPr>
          <p:spPr>
            <a:xfrm>
              <a:off x="5967223" y="2642532"/>
              <a:ext cx="4509273" cy="343194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8033" y="4843204"/>
              <a:ext cx="4127652" cy="9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8035" y="2820527"/>
              <a:ext cx="2275642" cy="565681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8034" y="3660561"/>
              <a:ext cx="2333453" cy="887713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9948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3375</TotalTime>
  <Words>1799</Words>
  <Application>Microsoft Office PowerPoint</Application>
  <PresentationFormat>Widescreen</PresentationFormat>
  <Paragraphs>529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맑은 고딕</vt:lpstr>
      <vt:lpstr>Arial</vt:lpstr>
      <vt:lpstr>Office 테마</vt:lpstr>
      <vt:lpstr>화면 설계서   유서희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설계서!!!!</dc:title>
  <dc:creator>507-06</dc:creator>
  <cp:lastModifiedBy>Yu Seohee</cp:lastModifiedBy>
  <cp:revision>226</cp:revision>
  <dcterms:created xsi:type="dcterms:W3CDTF">2020-01-16T07:12:04Z</dcterms:created>
  <dcterms:modified xsi:type="dcterms:W3CDTF">2020-04-30T21:00:25Z</dcterms:modified>
</cp:coreProperties>
</file>